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8128000" cy="508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0584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30584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30584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30584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30584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30584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30584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30584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30584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57" d="100"/>
          <a:sy n="157" d="100"/>
        </p:scale>
        <p:origin x="160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91472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1pPr>
    <a:lvl2pPr indent="228600" defTabSz="91472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2pPr>
    <a:lvl3pPr indent="457200" defTabSz="91472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3pPr>
    <a:lvl4pPr indent="685800" defTabSz="91472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4pPr>
    <a:lvl5pPr indent="914400" defTabSz="91472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5pPr>
    <a:lvl6pPr indent="1143000" defTabSz="91472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6pPr>
    <a:lvl7pPr indent="1371600" defTabSz="91472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7pPr>
    <a:lvl8pPr indent="1600200" defTabSz="91472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8pPr>
    <a:lvl9pPr indent="1828800" defTabSz="91472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592781" y="1020869"/>
            <a:ext cx="6944026" cy="1550373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92781" y="2613597"/>
            <a:ext cx="6944026" cy="5295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000"/>
            </a:lvl1pPr>
            <a:lvl2pPr marL="0" indent="0" algn="ctr">
              <a:spcBef>
                <a:spcPts val="0"/>
              </a:spcBef>
              <a:buSzTx/>
              <a:buNone/>
              <a:defRPr sz="2000"/>
            </a:lvl2pPr>
            <a:lvl3pPr marL="0" indent="0" algn="ctr">
              <a:spcBef>
                <a:spcPts val="0"/>
              </a:spcBef>
              <a:buSzTx/>
              <a:buNone/>
              <a:defRPr sz="2000"/>
            </a:lvl3pPr>
            <a:lvl4pPr marL="0" indent="0" algn="ctr">
              <a:spcBef>
                <a:spcPts val="0"/>
              </a:spcBef>
              <a:buSzTx/>
              <a:buNone/>
              <a:defRPr sz="2000"/>
            </a:lvl4pPr>
            <a:lvl5pPr marL="0" indent="0" algn="ctr">
              <a:spcBef>
                <a:spcPts val="0"/>
              </a:spcBef>
              <a:buSzTx/>
              <a:buNone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sta de praia e mar de uma duna de areia com grama"/>
          <p:cNvSpPr>
            <a:spLocks noGrp="1"/>
          </p:cNvSpPr>
          <p:nvPr>
            <p:ph type="pic" idx="21"/>
          </p:nvPr>
        </p:nvSpPr>
        <p:spPr>
          <a:xfrm>
            <a:off x="1042192" y="122844"/>
            <a:ext cx="6046384" cy="403265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211708" y="3426907"/>
            <a:ext cx="7706174" cy="669289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11708" y="4070772"/>
            <a:ext cx="7706174" cy="52950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000"/>
            </a:lvl1pPr>
            <a:lvl2pPr marL="0" indent="0" algn="ctr">
              <a:spcBef>
                <a:spcPts val="0"/>
              </a:spcBef>
              <a:buSzTx/>
              <a:buNone/>
              <a:defRPr sz="2000"/>
            </a:lvl2pPr>
            <a:lvl3pPr marL="0" indent="0" algn="ctr">
              <a:spcBef>
                <a:spcPts val="0"/>
              </a:spcBef>
              <a:buSzTx/>
              <a:buNone/>
              <a:defRPr sz="2000"/>
            </a:lvl3pPr>
            <a:lvl4pPr marL="0" indent="0" algn="ctr">
              <a:spcBef>
                <a:spcPts val="0"/>
              </a:spcBef>
              <a:buSzTx/>
              <a:buNone/>
              <a:defRPr sz="2000"/>
            </a:lvl4pPr>
            <a:lvl5pPr marL="0" indent="0" algn="ctr">
              <a:spcBef>
                <a:spcPts val="0"/>
              </a:spcBef>
              <a:buSzTx/>
              <a:buNone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592781" y="1766403"/>
            <a:ext cx="6944026" cy="155037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arça sobrevoando uma praia com uma cerca baixa à frente"/>
          <p:cNvSpPr>
            <a:spLocks noGrp="1"/>
          </p:cNvSpPr>
          <p:nvPr>
            <p:ph type="pic" sz="half" idx="21"/>
          </p:nvPr>
        </p:nvSpPr>
        <p:spPr>
          <a:xfrm>
            <a:off x="4276500" y="571855"/>
            <a:ext cx="3823453" cy="382509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550439" y="571855"/>
            <a:ext cx="3408505" cy="1851129"/>
          </a:xfrm>
          <a:prstGeom prst="rect">
            <a:avLst/>
          </a:prstGeom>
        </p:spPr>
        <p:txBody>
          <a:bodyPr anchor="b"/>
          <a:lstStyle>
            <a:lvl1pPr>
              <a:defRPr sz="28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50439" y="2431450"/>
            <a:ext cx="3408505" cy="191043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000"/>
            </a:lvl1pPr>
            <a:lvl2pPr marL="0" indent="0" algn="ctr">
              <a:spcBef>
                <a:spcPts val="0"/>
              </a:spcBef>
              <a:buSzTx/>
              <a:buNone/>
              <a:defRPr sz="2000"/>
            </a:lvl2pPr>
            <a:lvl3pPr marL="0" indent="0" algn="ctr">
              <a:spcBef>
                <a:spcPts val="0"/>
              </a:spcBef>
              <a:buSzTx/>
              <a:buNone/>
              <a:defRPr sz="2000"/>
            </a:lvl3pPr>
            <a:lvl4pPr marL="0" indent="0" algn="ctr">
              <a:spcBef>
                <a:spcPts val="0"/>
              </a:spcBef>
              <a:buSzTx/>
              <a:buNone/>
              <a:defRPr sz="2000"/>
            </a:lvl4pPr>
            <a:lvl5pPr marL="0" indent="0" algn="ctr">
              <a:spcBef>
                <a:spcPts val="0"/>
              </a:spcBef>
              <a:buSzTx/>
              <a:buNone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rilha de areia entre duas colinas rumo ao oceano"/>
          <p:cNvSpPr>
            <a:spLocks noGrp="1"/>
          </p:cNvSpPr>
          <p:nvPr>
            <p:ph type="pic" sz="half" idx="21"/>
          </p:nvPr>
        </p:nvSpPr>
        <p:spPr>
          <a:xfrm>
            <a:off x="3654080" y="1304678"/>
            <a:ext cx="4649113" cy="310074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63143" y="1304678"/>
            <a:ext cx="3408504" cy="3100742"/>
          </a:xfrm>
          <a:prstGeom prst="rect">
            <a:avLst/>
          </a:prstGeom>
        </p:spPr>
        <p:txBody>
          <a:bodyPr/>
          <a:lstStyle>
            <a:lvl1pPr marL="205912" indent="-205912">
              <a:spcBef>
                <a:spcPts val="1600"/>
              </a:spcBef>
              <a:defRPr sz="1400"/>
            </a:lvl1pPr>
            <a:lvl2pPr marL="1323737" indent="-205913">
              <a:spcBef>
                <a:spcPts val="1600"/>
              </a:spcBef>
              <a:defRPr sz="1400"/>
            </a:lvl2pPr>
            <a:lvl3pPr marL="2441557" indent="-205911">
              <a:spcBef>
                <a:spcPts val="1600"/>
              </a:spcBef>
              <a:defRPr sz="1400"/>
            </a:lvl3pPr>
            <a:lvl4pPr marL="3559381" indent="-205911">
              <a:spcBef>
                <a:spcPts val="1600"/>
              </a:spcBef>
              <a:defRPr sz="1400"/>
            </a:lvl4pPr>
            <a:lvl5pPr marL="4677204" indent="-205911">
              <a:spcBef>
                <a:spcPts val="1600"/>
              </a:spcBef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563143" y="847192"/>
            <a:ext cx="7003306" cy="338879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rilha de areia entre duas colinas rumo ao oceano"/>
          <p:cNvSpPr>
            <a:spLocks noGrp="1"/>
          </p:cNvSpPr>
          <p:nvPr>
            <p:ph type="pic" sz="quarter" idx="21"/>
          </p:nvPr>
        </p:nvSpPr>
        <p:spPr>
          <a:xfrm>
            <a:off x="5101106" y="2605128"/>
            <a:ext cx="2775497" cy="185112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Garça sobrevoando uma praia com uma cerca baixa à frente"/>
          <p:cNvSpPr>
            <a:spLocks noGrp="1"/>
          </p:cNvSpPr>
          <p:nvPr>
            <p:ph type="pic" sz="quarter" idx="22"/>
          </p:nvPr>
        </p:nvSpPr>
        <p:spPr>
          <a:xfrm>
            <a:off x="5254593" y="542204"/>
            <a:ext cx="2468522" cy="246957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Vista de praia e mar de uma duna de areia com grama"/>
          <p:cNvSpPr>
            <a:spLocks noGrp="1"/>
          </p:cNvSpPr>
          <p:nvPr>
            <p:ph type="pic" idx="23"/>
          </p:nvPr>
        </p:nvSpPr>
        <p:spPr>
          <a:xfrm>
            <a:off x="-330268" y="631160"/>
            <a:ext cx="5735176" cy="38250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96020" y="3240523"/>
            <a:ext cx="6541784" cy="25416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000" i="1"/>
            </a:lvl1pPr>
            <a:lvl2pPr marL="1392392" indent="-122137" algn="ctr">
              <a:spcBef>
                <a:spcPts val="0"/>
              </a:spcBef>
              <a:defRPr sz="1000" i="1"/>
            </a:lvl2pPr>
            <a:lvl3pPr marL="2662646" indent="-122138" algn="ctr">
              <a:spcBef>
                <a:spcPts val="0"/>
              </a:spcBef>
              <a:defRPr sz="1000" i="1"/>
            </a:lvl3pPr>
            <a:lvl4pPr marL="3932899" indent="-122137" algn="ctr">
              <a:spcBef>
                <a:spcPts val="0"/>
              </a:spcBef>
              <a:defRPr sz="1000" i="1"/>
            </a:lvl4pPr>
            <a:lvl5pPr marL="5203154" indent="-122137" algn="ctr">
              <a:spcBef>
                <a:spcPts val="0"/>
              </a:spcBef>
              <a:defRPr sz="10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Digite uma citação aqui.”"/>
          <p:cNvSpPr txBox="1">
            <a:spLocks noGrp="1"/>
          </p:cNvSpPr>
          <p:nvPr>
            <p:ph type="body" sz="quarter" idx="21"/>
          </p:nvPr>
        </p:nvSpPr>
        <p:spPr>
          <a:xfrm>
            <a:off x="796020" y="2277666"/>
            <a:ext cx="6541783" cy="28215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  <a:latin typeface="Suisse BP Int'l Regular"/>
                <a:ea typeface="Suisse BP Int'l Regular"/>
                <a:cs typeface="Suisse BP Int'l Regular"/>
                <a:sym typeface="Suisse BP Int'l Regular"/>
              </a:defRPr>
            </a:pPr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sta de praia e mar de uma duna de areia com grama"/>
          <p:cNvSpPr>
            <a:spLocks noGrp="1"/>
          </p:cNvSpPr>
          <p:nvPr>
            <p:ph type="pic" idx="21"/>
          </p:nvPr>
        </p:nvSpPr>
        <p:spPr>
          <a:xfrm>
            <a:off x="-16938" y="-169440"/>
            <a:ext cx="8163463" cy="54446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9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563143" y="372766"/>
            <a:ext cx="7003306" cy="762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466" tIns="8466" rIns="8466" bIns="8466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563143" y="1304678"/>
            <a:ext cx="7003306" cy="3100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466" tIns="8466" rIns="8466" bIns="8466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991371" y="4617215"/>
            <a:ext cx="142612" cy="140985"/>
          </a:xfrm>
          <a:prstGeom prst="rect">
            <a:avLst/>
          </a:prstGeom>
          <a:ln w="12700">
            <a:miter lim="400000"/>
          </a:ln>
        </p:spPr>
        <p:txBody>
          <a:bodyPr wrap="none" lIns="8466" tIns="8466" rIns="8466" bIns="8466">
            <a:spAutoFit/>
          </a:bodyPr>
          <a:lstStyle>
            <a:lvl1pPr algn="ctr">
              <a:defRPr sz="8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30580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30580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30580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30580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30580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30580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30580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30580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30580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211708" marR="0" indent="-211708" algn="l" defTabSz="305801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481960" marR="0" indent="-211705" algn="l" defTabSz="305801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2752213" marR="0" indent="-211706" algn="l" defTabSz="305801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4022469" marR="0" indent="-211708" algn="l" defTabSz="305801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5292723" marR="0" indent="-211708" algn="l" defTabSz="305801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6546691" marR="0" indent="-195421" algn="l" defTabSz="305801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7816945" marR="0" indent="-195420" algn="l" defTabSz="305801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9087198" marR="0" indent="-195420" algn="l" defTabSz="305801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10357453" marR="0" indent="-195420" algn="l" defTabSz="305801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0584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30584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30584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30584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30584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30584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30584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30584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30584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to@guilhermemota.com.br" TargetMode="External"/><Relationship Id="rId2" Type="http://schemas.openxmlformats.org/officeDocument/2006/relationships/hyperlink" Target="http://guilhermemota.com.br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oberta Silva"/>
          <p:cNvSpPr txBox="1"/>
          <p:nvPr/>
        </p:nvSpPr>
        <p:spPr>
          <a:xfrm>
            <a:off x="3920068" y="440031"/>
            <a:ext cx="3370856" cy="280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6935" tIns="16935" rIns="16935" bIns="16935" anchor="ctr">
            <a:spAutoFit/>
          </a:bodyPr>
          <a:lstStyle>
            <a:lvl1pPr>
              <a:defRPr sz="1600" b="1">
                <a:solidFill>
                  <a:srgbClr val="F5EFE9"/>
                </a:solidFill>
                <a:latin typeface="Decimal Medium"/>
                <a:ea typeface="Decimal Medium"/>
                <a:cs typeface="Decimal Medium"/>
                <a:sym typeface="Decimal Medium"/>
              </a:defRPr>
            </a:lvl1pPr>
          </a:lstStyle>
          <a:p>
            <a:r>
              <a:rPr lang="pt-BR" b="0" cap="small" dirty="0">
                <a:latin typeface="Gestura Headline" panose="02020503080400000000" pitchFamily="18" charset="0"/>
              </a:rPr>
              <a:t>Guilherme Augusto Mota Alves</a:t>
            </a:r>
            <a:endParaRPr lang="pt-BR" b="0" dirty="0">
              <a:latin typeface="Gestura Headline" panose="02020503080400000000" pitchFamily="18" charset="0"/>
            </a:endParaRPr>
          </a:p>
        </p:txBody>
      </p:sp>
      <p:sp>
        <p:nvSpPr>
          <p:cNvPr id="120" name="CEO"/>
          <p:cNvSpPr txBox="1"/>
          <p:nvPr/>
        </p:nvSpPr>
        <p:spPr>
          <a:xfrm>
            <a:off x="3930226" y="726485"/>
            <a:ext cx="1669462" cy="218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6935" tIns="16935" rIns="16935" bIns="16935" anchor="ctr">
            <a:spAutoFit/>
          </a:bodyPr>
          <a:lstStyle>
            <a:lvl1pPr>
              <a:defRPr sz="1200">
                <a:solidFill>
                  <a:srgbClr val="F5EFE9"/>
                </a:solidFill>
                <a:latin typeface="Decimal Light"/>
                <a:ea typeface="Decimal Light"/>
                <a:cs typeface="Decimal Light"/>
                <a:sym typeface="Decimal Light"/>
              </a:defRPr>
            </a:lvl1pPr>
          </a:lstStyle>
          <a:p>
            <a:r>
              <a:rPr dirty="0">
                <a:latin typeface="Gestura Headline" panose="02020503080400000000" pitchFamily="18" charset="0"/>
              </a:rPr>
              <a:t>OAB</a:t>
            </a:r>
            <a:r>
              <a:rPr lang="pt-BR" dirty="0">
                <a:latin typeface="Gestura Headline" panose="02020503080400000000" pitchFamily="18" charset="0"/>
              </a:rPr>
              <a:t>/</a:t>
            </a:r>
            <a:r>
              <a:rPr dirty="0">
                <a:latin typeface="Gestura Headline" panose="02020503080400000000" pitchFamily="18" charset="0"/>
              </a:rPr>
              <a:t>GO 61.098</a:t>
            </a:r>
          </a:p>
        </p:txBody>
      </p:sp>
      <p:sp>
        <p:nvSpPr>
          <p:cNvPr id="121" name="(13) 98181 6513"/>
          <p:cNvSpPr txBox="1"/>
          <p:nvPr/>
        </p:nvSpPr>
        <p:spPr>
          <a:xfrm>
            <a:off x="3920066" y="2083368"/>
            <a:ext cx="1356679" cy="218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6935" tIns="16935" rIns="16935" bIns="16935" anchor="ctr">
            <a:spAutoFit/>
          </a:bodyPr>
          <a:lstStyle>
            <a:lvl1pPr>
              <a:defRPr sz="1200">
                <a:solidFill>
                  <a:srgbClr val="F5EFE9"/>
                </a:solidFill>
                <a:latin typeface="Decimal Semibold"/>
                <a:ea typeface="Decimal Semibold"/>
                <a:cs typeface="Decimal Semibold"/>
                <a:sym typeface="Decimal Semibold"/>
              </a:defRPr>
            </a:lvl1pPr>
          </a:lstStyle>
          <a:p>
            <a:r>
              <a:rPr dirty="0">
                <a:latin typeface="Gestura Headline" panose="02020503080400000000" pitchFamily="18" charset="0"/>
              </a:rPr>
              <a:t>+55 61 99678</a:t>
            </a:r>
            <a:r>
              <a:rPr lang="en-US" dirty="0">
                <a:latin typeface="Gestura Headline" panose="02020503080400000000" pitchFamily="18" charset="0"/>
              </a:rPr>
              <a:t> -</a:t>
            </a:r>
            <a:r>
              <a:rPr dirty="0">
                <a:latin typeface="Gestura Headline" panose="02020503080400000000" pitchFamily="18" charset="0"/>
              </a:rPr>
              <a:t>6275</a:t>
            </a:r>
          </a:p>
        </p:txBody>
      </p:sp>
      <p:sp>
        <p:nvSpPr>
          <p:cNvPr id="122" name="aptahospitalar.com.br"/>
          <p:cNvSpPr txBox="1"/>
          <p:nvPr/>
        </p:nvSpPr>
        <p:spPr>
          <a:xfrm>
            <a:off x="3920064" y="2777766"/>
            <a:ext cx="1617968" cy="218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6935" tIns="16935" rIns="16935" bIns="16935" anchor="ctr">
            <a:spAutoFit/>
          </a:bodyPr>
          <a:lstStyle>
            <a:lvl1pPr>
              <a:defRPr sz="1200">
                <a:solidFill>
                  <a:srgbClr val="F5EFE9"/>
                </a:solidFill>
                <a:latin typeface="Decimal Book"/>
                <a:ea typeface="Decimal Book"/>
                <a:cs typeface="Decimal Book"/>
                <a:sym typeface="Decimal Book"/>
                <a:hlinkClick r:id="rId2"/>
              </a:defRPr>
            </a:lvl1pPr>
          </a:lstStyle>
          <a:p>
            <a:r>
              <a:rPr dirty="0">
                <a:latin typeface="Gestura Headline" panose="02020503080400000000" pitchFamily="18" charset="0"/>
              </a:rPr>
              <a:t>guilhermemota.com.br</a:t>
            </a:r>
          </a:p>
        </p:txBody>
      </p:sp>
      <p:sp>
        <p:nvSpPr>
          <p:cNvPr id="123" name="contato@aptahospitalar.com.br"/>
          <p:cNvSpPr txBox="1"/>
          <p:nvPr/>
        </p:nvSpPr>
        <p:spPr>
          <a:xfrm>
            <a:off x="3920066" y="2422092"/>
            <a:ext cx="2473971" cy="218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6935" tIns="16935" rIns="16935" bIns="16935" anchor="ctr">
            <a:spAutoFit/>
          </a:bodyPr>
          <a:lstStyle>
            <a:lvl1pPr>
              <a:defRPr sz="1200">
                <a:solidFill>
                  <a:srgbClr val="F5EFE9"/>
                </a:solidFill>
                <a:latin typeface="Decimal Book"/>
                <a:ea typeface="Decimal Book"/>
                <a:cs typeface="Decimal Book"/>
                <a:sym typeface="Decimal Book"/>
                <a:hlinkClick r:id="rId3"/>
              </a:defRPr>
            </a:lvl1pPr>
          </a:lstStyle>
          <a:p>
            <a:r>
              <a:rPr lang="pt-BR" dirty="0">
                <a:latin typeface="Gestura Headline" panose="02020503080400000000" pitchFamily="18" charset="0"/>
              </a:rPr>
              <a:t>guilherme</a:t>
            </a:r>
            <a:r>
              <a:rPr dirty="0">
                <a:latin typeface="Gestura Headline" panose="02020503080400000000" pitchFamily="18" charset="0"/>
              </a:rPr>
              <a:t>@guilhermemota.com.br</a:t>
            </a:r>
          </a:p>
        </p:txBody>
      </p:sp>
      <p:pic>
        <p:nvPicPr>
          <p:cNvPr id="12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084" y="2052456"/>
            <a:ext cx="1941712" cy="975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0226" y="4113157"/>
            <a:ext cx="2432331" cy="6772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F5EFE9">
          <a:alpha val="0"/>
        </a:srgbClr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l" defTabSz="30584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8466" tIns="8466" rIns="8466" bIns="8466" numCol="1" spcCol="38100" rtlCol="0" anchor="ctr">
        <a:spAutoFit/>
      </a:bodyPr>
      <a:lstStyle>
        <a:defPPr marL="0" marR="0" indent="0" algn="l" defTabSz="30584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l" defTabSz="30584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8466" tIns="8466" rIns="8466" bIns="8466" numCol="1" spcCol="38100" rtlCol="0" anchor="ctr">
        <a:spAutoFit/>
      </a:bodyPr>
      <a:lstStyle>
        <a:defPPr marL="0" marR="0" indent="0" algn="l" defTabSz="30584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Macintosh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Gestura Headline</vt:lpstr>
      <vt:lpstr>Helvetica Neue</vt:lpstr>
      <vt:lpstr>Helvetica Neue Light</vt:lpstr>
      <vt:lpstr>Helvetica Neue Medium</vt:lpstr>
      <vt:lpstr>White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Yara Santiago</cp:lastModifiedBy>
  <cp:revision>1</cp:revision>
  <dcterms:modified xsi:type="dcterms:W3CDTF">2025-05-19T19:51:35Z</dcterms:modified>
</cp:coreProperties>
</file>